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6D9D5-796C-4F52-B0F2-AF01F2504585}" v="1" dt="2025-11-28T07:17:47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86F87-2A23-4BBA-102B-FDEA533C74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41113" y="63500"/>
            <a:ext cx="7127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cnsc.net/en/events/cns-partnership-conferenc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7F515EA1-2286-858E-F3A6-BD474CB8ED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064"/>
            <a:ext cx="12215223" cy="6871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</a:t>
            </a:r>
            <a:r>
              <a:rPr lang="cs-CZ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CNS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38923-FFF2-2388-BD59-A0D9B2853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771" y="3688166"/>
            <a:ext cx="4862458" cy="27351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0D02FD-41A3-11AD-08D8-AD42D83D20FE}"/>
              </a:ext>
            </a:extLst>
          </p:cNvPr>
          <p:cNvGrpSpPr/>
          <p:nvPr/>
        </p:nvGrpSpPr>
        <p:grpSpPr>
          <a:xfrm>
            <a:off x="7049048" y="4181707"/>
            <a:ext cx="578387" cy="1057972"/>
            <a:chOff x="1306168" y="815353"/>
            <a:chExt cx="991737" cy="197994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A0A40C-9D55-0ECC-E0BA-A8792FFA246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C170E6-CAF2-6C49-AA8C-2DBEAE5666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F01F4D-B328-85C2-D264-602783536767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779"/>
            <a:ext cx="12189228" cy="6856441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20" ma:contentTypeDescription="Create a new document." ma:contentTypeScope="" ma:versionID="1accb232203815ec3040efc51cba9a2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f47486965727e27118c92c38a2790d79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2D679-E87D-45E8-943A-2F2AF4B7F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183C6-7270-4AC2-9CD2-45B68A49FD3D}">
  <ds:schemaRefs>
    <ds:schemaRef ds:uri="http://purl.org/dc/terms/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86e16ca4-215f-4354-b2b5-4fac53992da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ffaaae9-dc8c-459f-a92e-1529c78bcbdb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Katie Erofeeva</cp:lastModifiedBy>
  <cp:revision>6</cp:revision>
  <dcterms:created xsi:type="dcterms:W3CDTF">2023-06-13T12:34:15Z</dcterms:created>
  <dcterms:modified xsi:type="dcterms:W3CDTF">2025-11-28T10:06:51Z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